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D435-FB6A-4D44-8D14-ACA76845E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596B1-4DF5-4E35-A151-45A668137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660D6-2AF8-4172-B81A-1D43EAAE7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F69A5-49CF-48EA-B29B-92B7DDC0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A1DED-F227-463F-87EE-F627E99D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5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0999F-B9BA-4474-983C-14AF17C96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A49373-4AAC-4968-A472-B5CB6FCB5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72ECB-808F-4FD9-A8C4-956E0C205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2BEE2-E030-443B-970E-987C8684F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99FDA-A57E-496D-8231-10F4066B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5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D1B363-CEEC-4B09-AAD5-FD220631E7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7ADB23-870D-447A-B511-97D87FCD5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DD37F-9EE4-4DC5-ADDA-8C0555EE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0B695-182B-4DB2-B4F1-8E02E19E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8EEAE-8BAE-4D22-861C-722A9C1BB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1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D6A82-B3D9-4553-904A-E3975C398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4C3B-643A-4287-A09A-68898B922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1E758-5011-4406-B672-A19E392D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0C5E5-CEEC-4983-8C4E-56BA8ECD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5C1CE-2B85-430B-A167-8C391D68B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8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62DAA-18FF-493A-89E5-04B4D56C4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FF88B-C12C-4B14-A54D-CE2685F49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EFB15-1692-497D-90DB-744B1243A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0F481-C7AC-412F-9F5D-C9FE4A80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68D53-C1DC-486A-B481-69B75D61F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5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2832-9A76-43A4-8BAA-85795AC05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5FE9-7A1E-4BD8-84D1-0DA6D4AFF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1F46C-94F5-4E55-AEE0-1B31174FD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D9FF8-3924-40CA-8FA4-A67D9961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53CEB-776D-416B-A86B-B852A0F4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F6B52-8181-490C-83BA-7F9DF4310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3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54385-AEC0-47FB-9770-2EE6845F1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E5D5D-1254-4AC4-A741-51F38296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0B1CB-7DC4-4640-9CE9-4270CC882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E6DF2-53A7-4272-813D-81A2384E5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C79C8-C15D-43A3-95D4-7437A39DC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3B35CC-EB7E-47C2-B0B6-75CA33417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3FBB6F-6F43-4FEF-9229-5C25BE64B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6C3750-BDB6-46F6-9465-B53BA6B9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6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BE086-4437-456A-B39C-604964195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1AAB3E-B04E-4D69-9B53-19FD346E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7EB5F3-2E66-4A9B-A596-5BC239A7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4BBEC-DD68-48D3-9A24-27ED5F2CF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F93ED0-DF53-425B-AC8B-14263B755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F8E136-6779-4701-87D0-553004F41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2B3EB-13D2-4D85-BFF6-10BF92A6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3198F-D50C-48BE-8507-EE3BDCD46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31F9B-C86E-4AD8-BF2B-57A36B84D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44301E-88E5-4D25-A769-8A99889A8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1420F-E203-4BEF-911E-4E62F40E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BDD00-DC7B-4DE8-8ACE-0C612A8E5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48214-84B9-4D96-BBA5-44CDA3881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9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0D1B2-D698-4304-B0A7-F16158748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272B9-043D-4706-8F70-F09159BF7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E03FDE-310B-4BE7-BA3B-4B9BB510D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0B22A-3B8D-42FB-A9CF-3017033F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A9DF0-5088-460D-ADC4-A8387577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80405-A807-4A9D-B157-D97C94CA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5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C74D9A-2936-4708-8C26-B827003A8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E151D-4839-46CE-9774-CCAB38495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CB2DF-C76D-498A-9222-10193B40C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C437B-CC0D-4F95-B4CC-CF133074C03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0AF20-2769-4480-B1DA-0968D52B2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AA058-8A1C-4326-B566-870349021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645E6-32CA-42E5-9C9C-4466B09FF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6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57D495C3-0500-4087-9C35-DA76D3B34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DB722443-ABF7-4B46-998B-CB09C39E99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49" y="5999988"/>
            <a:ext cx="2627376" cy="7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5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Lynn Hackney</dc:creator>
  <cp:lastModifiedBy>Jamie Lynn Hackney</cp:lastModifiedBy>
  <cp:revision>1</cp:revision>
  <dcterms:created xsi:type="dcterms:W3CDTF">2022-01-07T00:37:38Z</dcterms:created>
  <dcterms:modified xsi:type="dcterms:W3CDTF">2022-01-07T00:39:51Z</dcterms:modified>
</cp:coreProperties>
</file>