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2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8CA73-B53E-4CEF-A8F2-3EE8D61AD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1B29E5-F01B-4EC9-B2E2-C2A60A377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83C5C-1539-4823-8B31-12E72A5F2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988-8555-4FE9-BA13-2B021EB378F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920FD-931F-4630-872B-758B445BD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BE0B8-0710-45E1-BB10-13A8D7362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73D8-903B-4657-9DC0-3B8E0413A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75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1164-5E63-4B14-ABC4-FE8B27962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42087C-46AB-4719-AAB0-5C631BC12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5AD19-4A51-4DF6-B47E-BD57CF16B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988-8555-4FE9-BA13-2B021EB378F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616E4-FB67-4F50-B801-B50581A30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FD6B8-85DA-4781-B33A-BA5CE4E0C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73D8-903B-4657-9DC0-3B8E0413A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21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5A247D-5879-41A7-BF75-DF6EFC1562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976CE6-0F17-4CBA-86F5-DE6850F88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99615-8552-4DFF-8F4A-434FC03D2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988-8555-4FE9-BA13-2B021EB378F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F6FD1-1913-412D-BA23-BF9D5FC21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A5216-E977-4133-844A-EE3309B9B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73D8-903B-4657-9DC0-3B8E0413A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61766-B75F-43B8-8395-73FDCDC5D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2C0E3-D9B3-4463-A98E-9BD38F0C8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A30E0-8FE9-4F88-99BB-3E79AEAEB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988-8555-4FE9-BA13-2B021EB378F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80EAC-820A-41BF-9DA6-11F2FABE5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6B4AB-C2B7-419B-9F85-A09715B25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73D8-903B-4657-9DC0-3B8E0413A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0498-906B-4AA6-A68F-C4E0E7094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0FBC69-9728-44E0-8BC1-6873D3B52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D93E9-34E4-45A8-B00E-165AE570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988-8555-4FE9-BA13-2B021EB378F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0D841-A064-49A0-81D8-446EA697E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1E213-8441-4F12-A1D8-0C3125EB0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73D8-903B-4657-9DC0-3B8E0413A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2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82125-B115-4AB7-939E-9DCD63E14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26B95-3014-489C-AC70-1E0EB2B226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A8AC1F-7689-438C-92CB-690F92DD3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68113-CEC6-4FBF-A5CF-A78A46C3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988-8555-4FE9-BA13-2B021EB378F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FC7C4-AE88-4E0E-8909-7B2224A6F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FE9C9-6098-4E98-9CBC-C5B88DC4D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73D8-903B-4657-9DC0-3B8E0413A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16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6CD61-CFDB-4AA9-B497-23A26F786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5A958E-511A-4834-BB28-577E58966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965803-EF09-40F7-8411-66B898933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7B33C3-746C-4D3E-A984-1C4CA79C53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3748E6-E5A1-4605-AD6D-3FA13ED125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0626E5-527C-49AE-B970-2713AFE7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988-8555-4FE9-BA13-2B021EB378F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F55EE0-8A31-4583-A508-1BCAB811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869CF1-D90A-4D21-9870-C72583DB9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73D8-903B-4657-9DC0-3B8E0413A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21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BABDF-7FC6-425F-86F5-47568AF8C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0296A7-6767-4502-A700-C9C24C456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988-8555-4FE9-BA13-2B021EB378F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DEC3F-1FCC-46F0-AAE0-740C4F80C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F2EB6F-451B-41FC-B703-BD67C3EDF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73D8-903B-4657-9DC0-3B8E0413A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9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60E2C7-55DB-4AB8-9928-AB876CF87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988-8555-4FE9-BA13-2B021EB378F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C8F22A-FA95-4A92-BD72-2348D84EC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15A1C-BF4D-49BF-8CC4-42D6DB299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73D8-903B-4657-9DC0-3B8E0413A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9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B58F5-5DF2-4B23-8564-812C353D4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91511-FD78-4D2D-A0D8-F4E268EF8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F9C86B-D938-42A7-ABDE-9E47E3DDE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656DB8-1CAC-4276-B5F0-89E26EA7F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988-8555-4FE9-BA13-2B021EB378F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8357E1-EF99-490E-89F9-60574A50E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0F2DB-93E5-4848-B0AC-626C2F5F7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73D8-903B-4657-9DC0-3B8E0413A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9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E6D96-2728-4FA6-AC6A-2C43F8EBF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4C1439-202D-466E-85F4-ED2418D3E8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1CF40-E498-459A-A1CA-8AC0820F5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92A28B-90B7-4A54-AE93-AC108D19D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988-8555-4FE9-BA13-2B021EB378F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1C57B4-CAE7-43EF-8354-D95D68E37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3E99F6-AAC7-4041-B2A8-FA7D79D0D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73D8-903B-4657-9DC0-3B8E0413A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1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B8F206-2BD9-46EF-BA65-986D2460E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8C4044-E84D-4DC3-B26A-55C006E3C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CEA71-7AB8-4548-8C3B-2AEEBD5EF5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59988-8555-4FE9-BA13-2B021EB378F6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C9676-A850-4574-A5F5-AA00724CAF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6ABF0-27B7-472C-AA20-1EF5804950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773D8-903B-4657-9DC0-3B8E0413A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6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9781858D-DCEA-4B3A-87D2-1228C3A50A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712" y="266700"/>
            <a:ext cx="4600575" cy="6324600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DB722443-ABF7-4B46-998B-CB09C39E99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53" y="5881116"/>
            <a:ext cx="2627376" cy="71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619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Lynn Hackney</dc:creator>
  <cp:lastModifiedBy>Jamie Lynn Hackney</cp:lastModifiedBy>
  <cp:revision>1</cp:revision>
  <dcterms:created xsi:type="dcterms:W3CDTF">2022-01-06T21:24:34Z</dcterms:created>
  <dcterms:modified xsi:type="dcterms:W3CDTF">2022-01-06T21:29:08Z</dcterms:modified>
</cp:coreProperties>
</file>