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AE522-4375-452B-ADED-BB31CE67D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8ED04-944D-4C00-88A5-5CFF4E170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D5238-75E9-41AD-BB9A-84EB8B298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E82B5-662A-4940-A355-BD104FE0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61370-CA15-44D6-91C6-8A982C60F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7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7C9E-F859-499C-A1A5-13A4E06CA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0C9AB2-C839-40F2-9C5F-3369399B8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D41BD-5888-40D0-A2A6-FCA3747C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A4EE6-2D48-4BC8-B7D0-EDA93BB5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A7BA6-3DFA-4DA8-AB33-29634EEC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7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0F7722-C60D-4B76-87D0-BBD7D9E956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760ED-9F57-46E3-8F3E-5885A6CAC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2259-A17E-404B-AA39-5BAED251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D376A-9CE8-4192-B0EF-81EE9E2AC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29D64-546B-442E-A184-F4A2E4F5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1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B082-F4D9-4D9B-88F6-465D17FD2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F3861-BDA4-4022-9EA7-7F669FCF5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CAD1C-B9D6-4726-A2C2-92DAF94BF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5919-244A-4C6E-8DC2-82298D327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DFCA5-FEB8-4DA1-AEBE-36A48F12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4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C036D-E698-470D-A269-030B92DB6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08D9F-1D7C-4257-8D7A-3E5B8FCCD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57518-D2EC-43C0-AF11-B71BF766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547FE-A07A-40AF-BF52-F269CC29D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04FA0-CB74-4225-88EE-A24A82E8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2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4E524-9A45-4D0E-AE73-2EE234189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520EC-3845-4084-AD99-CEC7DF2ED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5DAC3-6D5C-4652-9BC0-2A3994EE6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C0A59-5750-4530-9ED3-C8748FEE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E2480-F60E-4D43-BEEC-688B27DD9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F7660-0B69-4D25-B8BC-6069850B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7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E6FEF-1CB3-478A-A346-1887D919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64D12-A742-48FD-BEEA-312418E02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7132E-202A-498A-93D1-4E94B34F0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3E3CD-E4DC-4647-A5D4-8A9B7DF5EF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A99EC2-9F62-4871-9C20-49F95FB2B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389746-A0AB-469E-BA7E-D9D91733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09A96E-F173-44FE-8D20-0D60814C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81C2DF-726F-42E8-87E2-5D5AE532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6893-928C-47EB-9AC9-12960D940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9D9E16-C8D3-432A-A50B-0CC6C0167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C5FFA6-523B-4653-9A83-3FF3CF9B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3D1D4-0426-4048-9263-1C2DB7EA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46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2BFB8-83BE-46F3-9676-AA0AC656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3388A-68DA-48BF-8D08-9456F0C3C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2D71A-5872-48C9-8996-75834BFBB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E32B-3019-424F-8F7A-6655C3AC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5EC00-D8B7-49D2-864D-62BC8E6C6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8B523-17E2-47F8-9EDC-1F0B97900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5836E-7FA2-40FF-AD9F-EBAA2FF4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B5792-A615-4FB2-947C-ED242817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CAD3B-5069-4038-9066-BB211A7BC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4322-CCCE-4320-8788-D08270ED8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6B2CCF-5A5D-4CC9-90E6-7093C496A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4BD57-CD49-449E-8A6E-0E628751F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2DCA3-7D91-4187-8C37-2E1ED92C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FEE29-F38D-4715-BD85-394EE99B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E3AAE0-9966-4CF9-B90C-FCC005071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7B8D4-6C36-4B26-8729-27B45C7BF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672CB-EE14-456F-A33B-6651E58C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00A0F-3E12-4D20-932F-989B5FD0A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2516-8F37-4CD0-9E98-767ECD193869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C2BF0-F28D-4465-9911-B4CB7439B9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62BA0-4B71-4269-ADA3-7DE3AF484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8D1F-3FB2-480C-9162-0F011542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80FDCBF-E27E-4055-8B72-5C06ABEDF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343" y="0"/>
            <a:ext cx="6858000" cy="6858000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DB722443-ABF7-4B46-998B-CB09C39E9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61" y="5934673"/>
            <a:ext cx="2627376" cy="7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22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Lynn Hackney</dc:creator>
  <cp:lastModifiedBy>Jamie Lynn Hackney</cp:lastModifiedBy>
  <cp:revision>1</cp:revision>
  <dcterms:created xsi:type="dcterms:W3CDTF">2022-01-07T02:20:03Z</dcterms:created>
  <dcterms:modified xsi:type="dcterms:W3CDTF">2022-01-07T02:22:26Z</dcterms:modified>
</cp:coreProperties>
</file>