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74" d="100"/>
          <a:sy n="74" d="100"/>
        </p:scale>
        <p:origin x="762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4AE522-4375-452B-ADED-BB31CE67D2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F88ED04-944D-4C00-88A5-5CFF4E170E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9D5238-75E9-41AD-BB9A-84EB8B2989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A2516-8F37-4CD0-9E98-767ECD193869}" type="datetimeFigureOut">
              <a:rPr lang="en-US" smtClean="0"/>
              <a:t>1/6/2022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5E82B5-662A-4940-A355-BD104FE025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161370-CA15-44D6-91C6-8A982C60F9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98D1F-3FB2-480C-9162-0F01154283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53730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877C9E-F859-499C-A1A5-13A4E06CA2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F0C9AB2-C839-40F2-9C5F-3369399B82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2D41BD-5888-40D0-A2A6-FCA3747C4A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A2516-8F37-4CD0-9E98-767ECD193869}" type="datetimeFigureOut">
              <a:rPr lang="en-US" smtClean="0"/>
              <a:t>1/6/2022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EA4EE6-2D48-4BC8-B7D0-EDA93BB581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BA7BA6-3DFA-4DA8-AB33-29634EEC6B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98D1F-3FB2-480C-9162-0F01154283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26710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90F7722-C60D-4B76-87D0-BBD7D9E9565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EF760ED-9F57-46E3-8F3E-5885A6CAC99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5B2259-A17E-404B-AA39-5BAED251AB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A2516-8F37-4CD0-9E98-767ECD193869}" type="datetimeFigureOut">
              <a:rPr lang="en-US" smtClean="0"/>
              <a:t>1/6/2022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3D376A-9CE8-4192-B0EF-81EE9E2AC9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629D64-546B-442E-A184-F4A2E4F55E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98D1F-3FB2-480C-9162-0F01154283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016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1EB082-F4D9-4D9B-88F6-465D17FD25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6F3861-BDA4-4022-9EA7-7F669FCF54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8CAD1C-B9D6-4726-A2C2-92DAF94BF9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A2516-8F37-4CD0-9E98-767ECD193869}" type="datetimeFigureOut">
              <a:rPr lang="en-US" smtClean="0"/>
              <a:t>1/6/2022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EC5919-244A-4C6E-8DC2-82298D3270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BDFCA5-FEB8-4DA1-AEBE-36A48F12D9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98D1F-3FB2-480C-9162-0F01154283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86440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BC036D-E698-470D-A269-030B92DB63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A08D9F-1D7C-4257-8D7A-3E5B8FCCDA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657518-D2EC-43C0-AF11-B71BF766AC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A2516-8F37-4CD0-9E98-767ECD193869}" type="datetimeFigureOut">
              <a:rPr lang="en-US" smtClean="0"/>
              <a:t>1/6/2022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4547FE-A07A-40AF-BF52-F269CC29D0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804FA0-CB74-4225-88EE-A24A82E818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98D1F-3FB2-480C-9162-0F01154283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90244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44E524-9A45-4D0E-AE73-2EE234189A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9520EC-3845-4084-AD99-CEC7DF2ED3D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285DAC3-6D5C-4652-9BC0-2A3994EE60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1C0A59-5750-4530-9ED3-C8748FEE5B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A2516-8F37-4CD0-9E98-767ECD193869}" type="datetimeFigureOut">
              <a:rPr lang="en-US" smtClean="0"/>
              <a:t>1/6/2022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FE2480-F60E-4D43-BEEC-688B27DD9D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BF7660-0B69-4D25-B8BC-6069850BDF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98D1F-3FB2-480C-9162-0F01154283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0677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CE6FEF-1CB3-478A-A346-1887D919E6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A64D12-A742-48FD-BEEA-312418E023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007132E-202A-498A-93D1-4E94B34F0B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453E3CD-E4DC-4647-A5D4-8A9B7DF5EF2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8A99EC2-9F62-4871-9C20-49F95FB2BB6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5389746-A0AB-469E-BA7E-D9D917335E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A2516-8F37-4CD0-9E98-767ECD193869}" type="datetimeFigureOut">
              <a:rPr lang="en-US" smtClean="0"/>
              <a:t>1/6/2022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709A96E-F173-44FE-8D20-0D60814C7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481C2DF-726F-42E8-87E2-5D5AE532F0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98D1F-3FB2-480C-9162-0F01154283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6682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F56893-928C-47EB-9AC9-12960D940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E9D9E16-C8D3-432A-A50B-0CC6C01676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A2516-8F37-4CD0-9E98-767ECD193869}" type="datetimeFigureOut">
              <a:rPr lang="en-US" smtClean="0"/>
              <a:t>1/6/2022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6C5FFA6-523B-4653-9A83-3FF3CF9BEA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B73D1D4-0426-4048-9263-1C2DB7EA15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98D1F-3FB2-480C-9162-0F01154283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97464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F52BFB8-83BE-46F3-9676-AA0AC65632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A2516-8F37-4CD0-9E98-767ECD193869}" type="datetimeFigureOut">
              <a:rPr lang="en-US" smtClean="0"/>
              <a:t>1/6/2022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9D3388A-68DA-48BF-8D08-9456F0C3C4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12D71A-5872-48C9-8996-75834BFBB8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98D1F-3FB2-480C-9162-0F01154283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423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17E32B-3019-424F-8F7A-6655C3AC0F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85EC00-D8B7-49D2-864D-62BC8E6C6B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568B523-17E2-47F8-9EDC-1F0B979003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B5836E-7FA2-40FF-AD9F-EBAA2FF4CB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A2516-8F37-4CD0-9E98-767ECD193869}" type="datetimeFigureOut">
              <a:rPr lang="en-US" smtClean="0"/>
              <a:t>1/6/2022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F7B5792-A615-4FB2-947C-ED242817E7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CCAD3B-5069-4038-9066-BB211A7BCC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98D1F-3FB2-480C-9162-0F01154283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1371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7C4322-CCCE-4320-8788-D08270ED87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C6B2CCF-5A5D-4CC9-90E6-7093C496AC5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454BD57-CD49-449E-8A6E-0E628751FB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752DCA3-7D91-4187-8C37-2E1ED92C7A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A2516-8F37-4CD0-9E98-767ECD193869}" type="datetimeFigureOut">
              <a:rPr lang="en-US" smtClean="0"/>
              <a:t>1/6/2022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8FEE29-F38D-4715-BD85-394EE99BAE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E3AAE0-9966-4CF9-B90C-FCC0050717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98D1F-3FB2-480C-9162-0F01154283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2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577B8D4-6C36-4B26-8729-27B45C7BFC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2672CB-EE14-456F-A33B-6651E58C8D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D00A0F-3E12-4D20-932F-989B5FD0A03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4A2516-8F37-4CD0-9E98-767ECD193869}" type="datetimeFigureOut">
              <a:rPr lang="en-US" smtClean="0"/>
              <a:t>1/6/2022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9C2BF0-F28D-4465-9911-B4CB7439B92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262BA0-4B71-4269-ADA3-7DE3AF484C6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998D1F-3FB2-480C-9162-0F01154283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8187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Diagram&#10;&#10;Description automatically generated">
            <a:extLst>
              <a:ext uri="{FF2B5EF4-FFF2-40B4-BE49-F238E27FC236}">
                <a16:creationId xmlns:a16="http://schemas.microsoft.com/office/drawing/2014/main" id="{D80FDCBF-E27E-4055-8B72-5C06ABEDFB4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7343" y="0"/>
            <a:ext cx="6858000" cy="6858000"/>
          </a:xfrm>
          <a:prstGeom prst="rect">
            <a:avLst/>
          </a:prstGeom>
        </p:spPr>
      </p:pic>
      <p:pic>
        <p:nvPicPr>
          <p:cNvPr id="6" name="Picture 5" descr="Logo, company name&#10;&#10;Description automatically generated">
            <a:extLst>
              <a:ext uri="{FF2B5EF4-FFF2-40B4-BE49-F238E27FC236}">
                <a16:creationId xmlns:a16="http://schemas.microsoft.com/office/drawing/2014/main" id="{DB722443-ABF7-4B46-998B-CB09C39E991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261" y="5934673"/>
            <a:ext cx="2627376" cy="710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72239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Jamie Lynn Hackney</dc:creator>
  <cp:lastModifiedBy>Jamie Lynn Hackney</cp:lastModifiedBy>
  <cp:revision>1</cp:revision>
  <dcterms:created xsi:type="dcterms:W3CDTF">2022-01-07T02:20:03Z</dcterms:created>
  <dcterms:modified xsi:type="dcterms:W3CDTF">2022-01-07T02:22:26Z</dcterms:modified>
</cp:coreProperties>
</file>