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3E98-FE83-41E0-93AB-F1F1EF036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C9232-2675-41D9-99A9-97549B1C0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619B8-94A3-4B63-83C9-86EF7631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2B1C-842A-40AC-B1E6-E47EEE15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46BA1-6B7E-42D5-9095-B78112A8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9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A2AF-4188-43B2-8ECD-415177C1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D9E8B-C8E6-4540-957D-E13F8D750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17A7-EB37-4475-92A0-A6D2A751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2D12A-280D-4BFE-9EF1-28AE34D7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58F4E-E9B7-476B-A562-7317B37C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2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749F15-ED64-40F5-A963-C411F400A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834C5-A255-4ECE-92C2-4C0E9DC3F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1FA51-95D2-4DDB-950C-CED46274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66A4C-5970-4A39-BD44-7CB70DE6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49EBB-43E5-4AFD-BC30-B4FABDE6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43A4-0964-4264-A8DF-DC17B8D4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D54F9-F2F1-4FD5-B444-B95F99978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B3E91-BDAC-4E75-8685-FF3AA53D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8B3C8-14D4-4A82-AE3A-ECEECDB4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2B3B6-311C-496C-BEAC-E5E70E6D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BEE30-AB5E-4EE7-B366-A69AB560A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A5FB0-A68C-4CCC-A40A-63E99957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FE31E-1CD6-4438-901B-86BBAF3E4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D92DF-BB30-4C9B-BC9A-3F5EA703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79C7D-8144-4582-8C29-1A9AEDC8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0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0B381-C6F9-4589-82C0-2BD7D06A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1B0B3-52AA-480C-B086-B7011438F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86538-240A-4559-9E99-3929585A4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FB5AF-B8E5-43E8-84D5-9DD59F7F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17F52-D878-40F4-AA9C-5EFCA0FC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32BA3-581C-4562-982C-02991936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0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911C-86CA-46A7-9C42-43254608A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9649B-58E4-4F66-BB48-8624B5F42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96C33-B28B-411B-A757-9B1866B4E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54429-325C-4A18-80F2-9165ACD09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7F669-BD4B-4799-B0B0-3430AA9B5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E0064-7515-4DDA-AB0F-9C4CEEE6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4DE3E-0CF2-4ABB-AA0A-E787E1E58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85B63-F92E-497E-BE00-52D8FA4D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8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493-FD18-4A6D-B768-4CB3187C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BD58E-5B62-4FB8-9BC1-F034E10B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E42F7-61C3-4080-93E2-F9993EAE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E3433-8232-4A3B-A71F-B80EA0EF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2C4F0-4E35-476E-9E64-359540ED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1898DD-0558-41F5-84B3-A057F2576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B0A9E-47B0-4D23-92C4-C21D0A44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4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329C-41F6-4CCF-A654-72879B4BF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CCFB2-D2B6-40EC-A44E-A86C440CC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5E996-7292-4657-953B-72B0E7127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1D4CB-6413-456D-A7B2-3C8BEDC1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280F1-D610-41EE-B0FF-03428442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4BB77-9765-4A3F-AE0E-145D7664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14C9-D35E-406D-8B1D-8ED75694B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4C58C-1673-43CF-B816-17662FFF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33E39-D637-425D-828E-0E5EE7117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225A6-1199-4C95-AB7A-4A404272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16998-E108-4AC2-817B-9FBE2048E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2ADB9-2F1B-4A84-BA7C-44114153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61E4CE-B619-4890-9501-4CA6F8401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C7BF2-B86D-4C31-9680-263AA2580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08000-66B4-4B84-8A6C-FF2F00167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2E386-EE7C-4404-B13B-8427E3AFE7D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8F02A-BE01-45A6-88DE-122D3151E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71BF6-D21B-4189-AD74-98EFE9FF2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D740-AEC8-4F76-8C81-2A4F3180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5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6854E359-B2C6-441D-9508-6561629F9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712" y="209550"/>
            <a:ext cx="4600575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70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Lynn Hackney</dc:creator>
  <cp:lastModifiedBy>Jamie Lynn Hackney</cp:lastModifiedBy>
  <cp:revision>1</cp:revision>
  <dcterms:created xsi:type="dcterms:W3CDTF">2022-01-05T15:15:28Z</dcterms:created>
  <dcterms:modified xsi:type="dcterms:W3CDTF">2022-01-05T15:17:53Z</dcterms:modified>
</cp:coreProperties>
</file>