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9609-ABE3-4A3F-B8D3-6D6B51C73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DBBBD3-9726-43C3-9E63-26930A4B2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4669E-2D25-42DF-AED1-E4178AD8F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1EF90-A1F5-4FE7-8A3B-4974BC104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3EA87-F60E-480E-B0CA-F3A75CB4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B5057-0FBC-489D-8ECE-F20C6505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BA581-7140-448E-B8D4-285FF4E15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2E89E-7EB2-4491-BD21-27C95D81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D15A5-F53E-47E4-8DC0-ED5352F3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439D2-5A6A-43DB-82A6-3BC7C8E5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570E8-1B9E-4CCB-9418-992D66B97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76FF6-2062-4B65-9987-053F01975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5C5DB-79D2-489A-81D9-F374798A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05BD-5A9E-4E62-8356-1804248BF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F63F5-95A1-493D-AD6E-EFE791C4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8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6D4F7-2984-48C5-810B-0D4722969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9656C-E442-4E13-B341-874CB63A1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4CD42-78B8-420C-8C1C-A18243726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379E8-32FA-4462-9942-5158A314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9FD5-D9F5-49E4-AAC3-344C0BB5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02A88-11D8-4D41-AAD6-B1FD526B6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E17D-33CF-481F-9F0B-E2E86A880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19A4C-96B2-4292-8A9B-5EA0D0C6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54087-1724-4FBD-87E1-EFF6C0162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5DD39-089F-4065-83BA-9ADF2B8D6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8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C3A29-CC8E-49BA-AFDA-7B237351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8BAC6-64EA-48C6-A2C4-0D61E9D91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35421-FF39-4780-BDD9-E1B0CD6BD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E5D01-93D1-441F-AFA5-0445BC05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D302C-2FDD-4474-B8DA-70F7AFA9B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30A70-F2D8-4094-A0E0-8EED29CB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5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27A2C-ED48-4E35-8BB6-18D1C04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8AD61-8B5B-4717-A715-14E45C61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31259-A576-4D54-A3FE-79905C640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B4071-4403-4FEE-A5FF-75BA822C1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A3F55-B3A7-4BB7-A6DB-45124333A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3320C0-56D5-4CD1-82CD-2B30FD237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838DAE-7720-40C9-8D0F-5D8D9EFD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14136-10AF-465A-A223-A920F9C60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0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085B3-A5E2-463A-9B42-0F217AD2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726682-DBF5-4BAE-8BB5-1E5695824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B2465-3FAE-4A05-AB2D-460DDA60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30921-0A59-4F07-9C7D-61FAC66C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BDB3C3-B022-4B1C-8136-0C26F546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A56670-30AA-462D-87BF-F728BA669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3066F-D921-445F-B769-B0E70738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1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1A2A-9E74-415C-821C-E3EBBCF89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22741-83E6-448B-B93D-BE6C443A3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D585A-9ECE-4833-A861-53C532DAA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97DB9-EE65-4CD8-ACB6-4D44865B0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3DFA3-3057-4284-8464-C89A9466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B26E5-9230-4BCC-A0CC-7A019853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DDFA7-8DAB-4C24-997A-1FEE393B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8AC22-441F-42A5-8614-9ED4697D9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9F36C-2A6E-4A44-82E9-7B851B4B4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35E5F-CF00-4AD2-B040-EDCE1C49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86E17-C5A6-4BC9-A392-05E9407C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FF0FC-CD67-4580-9982-390F56BF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8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446F9-ED65-46AB-A2ED-446FBACC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565F7-6C85-4090-8ABF-C7419921D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B1677-6BED-4DA6-BE9E-B7B9E0E60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1586-6B8F-4896-BB12-1CCB74E4F4EE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7CB28-8A33-4D2D-88B5-09881126E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60EC5-E3F2-41BD-99B2-B0FCD49A2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3A2F2-4ED2-499A-A37A-E9EF1AC1D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5756F3B2-954F-4DE9-8667-8A905A2BA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127" y="186764"/>
            <a:ext cx="5717309" cy="625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4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Lynn Hackney</dc:creator>
  <cp:lastModifiedBy>Jamie Lynn Hackney</cp:lastModifiedBy>
  <cp:revision>1</cp:revision>
  <dcterms:created xsi:type="dcterms:W3CDTF">2022-03-10T16:45:05Z</dcterms:created>
  <dcterms:modified xsi:type="dcterms:W3CDTF">2022-03-10T16:46:37Z</dcterms:modified>
</cp:coreProperties>
</file>