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17515"/>
            <a:ext cx="7772399" cy="77723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20294" y="9136816"/>
            <a:ext cx="2426528" cy="657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068" y="9068435"/>
            <a:ext cx="4687570" cy="57023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from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Michigan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Association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United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Ways,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"ALICE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Michigan: </a:t>
            </a:r>
            <a:r>
              <a:rPr dirty="0" sz="1200" spc="-3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Financial Hardship Study,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2021"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75"/>
              </a:lnSpc>
            </a:pPr>
            <a:r>
              <a:rPr dirty="0" sz="1200">
                <a:latin typeface="Arial"/>
                <a:cs typeface="Arial"/>
              </a:rPr>
              <a:t>Map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by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Michigan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Future,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Inc.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Jamie Lynn Hackney</dc:creator>
  <cp:keywords>DADtzlm7wyo,BADUKpWVFk4</cp:keywords>
  <dc:title>ALICE_Presentation</dc:title>
  <dcterms:created xsi:type="dcterms:W3CDTF">2022-01-06T23:25:55Z</dcterms:created>
  <dcterms:modified xsi:type="dcterms:W3CDTF">2022-01-06T23:25:55Z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2021-05-14T00:00:00Z</vt:filetime>
  </property>
  <property fmtid="{D5CDD505-2E9C-101B-9397-08002B2CF9AE}" pid="3" name="Creator">
    <vt:lpwstr>Canva</vt:lpwstr>
  </property>
  <property fmtid="{D5CDD505-2E9C-101B-9397-08002B2CF9AE}" pid="4" name="LastSaved">
    <vt:filetime>2022-01-06T00:00:00Z</vt:filetime>
  </property>
</Properties>
</file>